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70" r:id="rId4"/>
    <p:sldId id="259" r:id="rId5"/>
    <p:sldId id="261" r:id="rId6"/>
    <p:sldId id="263" r:id="rId7"/>
    <p:sldId id="267" r:id="rId8"/>
    <p:sldId id="262" r:id="rId9"/>
    <p:sldId id="26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22" autoAdjust="0"/>
    <p:restoredTop sz="93784" autoAdjust="0"/>
  </p:normalViewPr>
  <p:slideViewPr>
    <p:cSldViewPr snapToGrid="0">
      <p:cViewPr varScale="1">
        <p:scale>
          <a:sx n="63" d="100"/>
          <a:sy n="63" d="100"/>
        </p:scale>
        <p:origin x="4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slow">
    <p:wipe dir="r"/>
  </p:transition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B075-E1A1-4728-A892-EF06A24D0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" y="1394823"/>
            <a:ext cx="7027817" cy="666206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ProgramminG</a:t>
            </a:r>
            <a:r>
              <a:rPr lang="en-IN" dirty="0"/>
              <a:t>  LANGUAGE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82175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8CC32-55A0-4CD7-ACBF-BE2415B9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0025" y="-110116"/>
            <a:ext cx="10515705" cy="3539116"/>
          </a:xfrm>
        </p:spPr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programming language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7CB2-D8F0-4A3B-8B9D-C3CD72098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129280"/>
            <a:ext cx="10820400" cy="3089405"/>
          </a:xfrm>
        </p:spPr>
        <p:txBody>
          <a:bodyPr/>
          <a:lstStyle/>
          <a:p>
            <a:r>
              <a:rPr lang="en-IN" dirty="0"/>
              <a:t>A programming language allows people to create programs that tell machines (computers) what to do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8557930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773A4-71BA-4326-B763-C305BEEC2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05840"/>
            <a:ext cx="5715000" cy="1249679"/>
          </a:xfrm>
        </p:spPr>
        <p:txBody>
          <a:bodyPr/>
          <a:lstStyle/>
          <a:p>
            <a:r>
              <a:rPr lang="en-IN" dirty="0"/>
              <a:t>Levels of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997C5-E66F-4068-986C-54845DDF0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946400"/>
            <a:ext cx="10820400" cy="34137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HIGH-LEVEL LANGUAGE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ASSEMBLY LANGUAGE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LOW-LEVEL LANGUAGE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MACHINE LANGUAGE</a:t>
            </a:r>
          </a:p>
        </p:txBody>
      </p:sp>
    </p:spTree>
    <p:extLst>
      <p:ext uri="{BB962C8B-B14F-4D97-AF65-F5344CB8AC3E}">
        <p14:creationId xmlns:p14="http://schemas.microsoft.com/office/powerpoint/2010/main" val="215424728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2BCB1-E8A2-4614-8C77-62F4512ED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80388"/>
            <a:ext cx="9448800" cy="1989055"/>
          </a:xfrm>
        </p:spPr>
        <p:txBody>
          <a:bodyPr/>
          <a:lstStyle/>
          <a:p>
            <a:r>
              <a:rPr lang="en-IN" dirty="0"/>
              <a:t>Types of programme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0527D0-F9FF-46FD-BA91-ADC98B6B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349" y="3429000"/>
            <a:ext cx="9448800" cy="34997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Imperative programming©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Object-oriented programming (</a:t>
            </a:r>
            <a:r>
              <a:rPr lang="en-IN" dirty="0" err="1"/>
              <a:t>c++</a:t>
            </a:r>
            <a:r>
              <a:rPr lang="en-IN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Logic/declarative programming (</a:t>
            </a:r>
            <a:r>
              <a:rPr lang="en-IN" dirty="0" err="1"/>
              <a:t>prolog</a:t>
            </a:r>
            <a:r>
              <a:rPr lang="en-IN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Functional/applicative programming (lisp)</a:t>
            </a:r>
          </a:p>
        </p:txBody>
      </p:sp>
    </p:spTree>
    <p:extLst>
      <p:ext uri="{BB962C8B-B14F-4D97-AF65-F5344CB8AC3E}">
        <p14:creationId xmlns:p14="http://schemas.microsoft.com/office/powerpoint/2010/main" val="3865821967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DDAC4-4021-4F7D-893E-9783080D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0"/>
            <a:ext cx="7260996" cy="774570"/>
          </a:xfrm>
        </p:spPr>
        <p:txBody>
          <a:bodyPr/>
          <a:lstStyle/>
          <a:p>
            <a:r>
              <a:rPr lang="en-IN" dirty="0"/>
              <a:t>HIGH LEVEL OF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A7425-D45E-4A3F-978F-F1E3FEAF8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619676"/>
            <a:ext cx="3456432" cy="1264926"/>
          </a:xfrm>
        </p:spPr>
        <p:txBody>
          <a:bodyPr/>
          <a:lstStyle/>
          <a:p>
            <a:r>
              <a:rPr lang="en-IN" dirty="0"/>
              <a:t>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9FFAA-57F9-4466-B6EB-C822DA65D206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85799" y="3167406"/>
            <a:ext cx="3456432" cy="2809188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DEVELOPED BY BELL LABORATORIES IN THE EARLY 1970s.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OFTEN USED FOR SYSTEM PROGRAMS.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‘UNIX’ IS WRITTEN IN 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EXAMPLE OF C PROGRAME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440ABD-4605-46C1-B707-81762EE3CD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8800" y="1772239"/>
            <a:ext cx="3456432" cy="1112363"/>
          </a:xfrm>
        </p:spPr>
        <p:txBody>
          <a:bodyPr/>
          <a:lstStyle/>
          <a:p>
            <a:r>
              <a:rPr lang="en-IN" dirty="0"/>
              <a:t>C++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8173A4-49A3-4D66-B00F-D65438104B4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366858" y="3167405"/>
            <a:ext cx="3456432" cy="303543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IT IS C LANGUAGE WITH ADDITIONAL FRATURES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WIDELY USED FOR DEVELOPING SYSTEM AND APPLICATION SOFTWARE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GRAPHICAL USER INTERFACE CAN BE DEVELOPED EASILY WITH VISUAL PROGRAMMING TOOLS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2049C5-BFC1-4182-BBFF-8B042AB84E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3038" y="2192865"/>
            <a:ext cx="3335193" cy="774569"/>
          </a:xfrm>
        </p:spPr>
        <p:txBody>
          <a:bodyPr/>
          <a:lstStyle/>
          <a:p>
            <a:endParaRPr lang="en-IN" dirty="0"/>
          </a:p>
          <a:p>
            <a:r>
              <a:rPr lang="en-IN" dirty="0"/>
              <a:t>JAVA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8428B0-353B-4EAA-8AB2-271F6E11D72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3167404"/>
            <a:ext cx="3456432" cy="280918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AN  OBJECT-ORIENTED LANGUAGE SIMILAR TO C++ THAT ELIMINATES LOTS OF C++ PROBLEMATIC FEATURES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ALLOWS A WEB PAGE DEVELOPER TO CREATE PROGRAMS FOR APPLICATIONS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OBJECTIVE OF JAVA DEVELOPERS IS THAT IT BE MACHINE,PLATFORM AND OPERATING SYSTEM INDEPENDENT</a:t>
            </a:r>
          </a:p>
        </p:txBody>
      </p:sp>
    </p:spTree>
    <p:extLst>
      <p:ext uri="{BB962C8B-B14F-4D97-AF65-F5344CB8AC3E}">
        <p14:creationId xmlns:p14="http://schemas.microsoft.com/office/powerpoint/2010/main" val="1973136572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4F0F-C298-4ABB-ACE6-12CA87587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774" y="725489"/>
            <a:ext cx="8610599" cy="1303867"/>
          </a:xfrm>
        </p:spPr>
        <p:txBody>
          <a:bodyPr/>
          <a:lstStyle/>
          <a:p>
            <a:r>
              <a:rPr lang="en-IN" dirty="0"/>
              <a:t>INPUT AND OUTPUT OF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0CBD5-0BB2-4345-8E98-9F9867616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5699C-5CEC-4DA6-8AC7-3FE3D788290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IN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F43EE-AED0-4BFD-8252-D835C774C0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C++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4AB727-585E-4B7F-B930-B08EB0D0BC3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IN" dirty="0"/>
              <a:t>.</a:t>
            </a:r>
          </a:p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E06E1F-F05B-4444-91F9-873B08EC71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JAVA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ABB030-FEA1-4700-A19E-DBAF3A46A224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IN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678317-7F12-4C87-B1F5-01713CF97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9" t="50376" r="38528" b="22970"/>
          <a:stretch/>
        </p:blipFill>
        <p:spPr>
          <a:xfrm>
            <a:off x="7204945" y="4874149"/>
            <a:ext cx="4678836" cy="1827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C5B401-00B4-4A81-ACD8-5148F68FA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3" t="42484" r="68658" b="28602"/>
          <a:stretch/>
        </p:blipFill>
        <p:spPr>
          <a:xfrm>
            <a:off x="31207" y="2976240"/>
            <a:ext cx="3068337" cy="1467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458F21-753D-48FB-B178-9955E69436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3" t="40675" r="63826" b="43520"/>
          <a:stretch/>
        </p:blipFill>
        <p:spPr>
          <a:xfrm>
            <a:off x="97621" y="5124609"/>
            <a:ext cx="3230434" cy="11809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068BE5-4524-4F62-BC75-3475665BA2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210" r="70618" b="37529"/>
          <a:stretch/>
        </p:blipFill>
        <p:spPr>
          <a:xfrm>
            <a:off x="8272956" y="3122330"/>
            <a:ext cx="3582186" cy="13209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C61C0C-4DA1-4C83-AC14-EF30554718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09" t="29005" r="39567" b="26321"/>
          <a:stretch/>
        </p:blipFill>
        <p:spPr>
          <a:xfrm>
            <a:off x="3328055" y="2816645"/>
            <a:ext cx="4098045" cy="19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09893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813-36AE-4A5B-8865-6889EDECB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5913" y="740064"/>
            <a:ext cx="7970478" cy="1295400"/>
          </a:xfrm>
        </p:spPr>
        <p:txBody>
          <a:bodyPr/>
          <a:lstStyle/>
          <a:p>
            <a:r>
              <a:rPr lang="en-IN" dirty="0"/>
              <a:t>EXAMPLES OF CSS AND 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D803D-6A8B-460A-B2B4-F61BF4C02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HTML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6545CD-B4D9-497D-8F53-AEA4F4994A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CSS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96274D-43D3-421B-B47A-FA3F3CC18B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8480" t="44123" r="48428" b="33196"/>
          <a:stretch/>
        </p:blipFill>
        <p:spPr>
          <a:xfrm>
            <a:off x="685800" y="3651256"/>
            <a:ext cx="5311775" cy="204786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30B66C-16D4-4F0F-871F-723046D3D4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21339" t="44124" r="59640" b="23436"/>
          <a:stretch/>
        </p:blipFill>
        <p:spPr>
          <a:xfrm>
            <a:off x="6559878" y="3156052"/>
            <a:ext cx="3216917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02677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457EE-FAE0-411D-8F81-872BBB167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90" y="717239"/>
            <a:ext cx="8610600" cy="1293028"/>
          </a:xfrm>
        </p:spPr>
        <p:txBody>
          <a:bodyPr/>
          <a:lstStyle/>
          <a:p>
            <a:r>
              <a:rPr lang="en-IN" dirty="0"/>
              <a:t>Top programming 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98FC4-2150-420A-A7D6-A4632780C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4" t="32241" r="69035" b="24952"/>
          <a:stretch/>
        </p:blipFill>
        <p:spPr>
          <a:xfrm>
            <a:off x="3084315" y="2010267"/>
            <a:ext cx="5577840" cy="46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71907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61F4-7BDF-4F27-B6B7-6BC670FE3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591175"/>
            <a:ext cx="8610600" cy="1485900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58769403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423</TotalTime>
  <Words>183</Words>
  <Application>Microsoft Office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</vt:lpstr>
      <vt:lpstr>Vapor Trail</vt:lpstr>
      <vt:lpstr>ProgramminG  LANGUAGE </vt:lpstr>
      <vt:lpstr>What is programming language </vt:lpstr>
      <vt:lpstr>Levels of LANGUAGE</vt:lpstr>
      <vt:lpstr>Types of programme</vt:lpstr>
      <vt:lpstr>HIGH LEVEL OF LANGUAGE</vt:lpstr>
      <vt:lpstr>INPUT AND OUTPUT OF LANGUAGE</vt:lpstr>
      <vt:lpstr>EXAMPLES OF CSS AND HTML</vt:lpstr>
      <vt:lpstr>Top programming language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</dc:title>
  <dc:creator>zashang surti</dc:creator>
  <cp:lastModifiedBy>zashang surti</cp:lastModifiedBy>
  <cp:revision>20</cp:revision>
  <dcterms:created xsi:type="dcterms:W3CDTF">2019-08-22T10:41:39Z</dcterms:created>
  <dcterms:modified xsi:type="dcterms:W3CDTF">2019-08-24T12:50:59Z</dcterms:modified>
</cp:coreProperties>
</file>